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tl="1" saveSubsetFonts="1">
  <p:sldMasterIdLst>
    <p:sldMasterId id="2147483888" r:id="rId1"/>
  </p:sldMasterIdLst>
  <p:sldIdLst>
    <p:sldId id="256" r:id="rId2"/>
  </p:sldIdLst>
  <p:sldSz cx="6629400" cy="5940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פריים טיים" id="{77DB4C5C-4475-4975-9741-382CFAD5586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8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05" y="972195"/>
            <a:ext cx="5634990" cy="2068148"/>
          </a:xfrm>
        </p:spPr>
        <p:txBody>
          <a:bodyPr anchor="b"/>
          <a:lstStyle>
            <a:lvl1pPr algn="ctr"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3120099"/>
            <a:ext cx="4972050" cy="1434227"/>
          </a:xfrm>
        </p:spPr>
        <p:txBody>
          <a:bodyPr/>
          <a:lstStyle>
            <a:lvl1pPr marL="0" indent="0" algn="ctr">
              <a:buNone/>
              <a:defRPr sz="1740"/>
            </a:lvl1pPr>
            <a:lvl2pPr marL="331470" indent="0" algn="ctr">
              <a:buNone/>
              <a:defRPr sz="1450"/>
            </a:lvl2pPr>
            <a:lvl3pPr marL="662940" indent="0" algn="ctr">
              <a:buNone/>
              <a:defRPr sz="1305"/>
            </a:lvl3pPr>
            <a:lvl4pPr marL="994410" indent="0" algn="ctr">
              <a:buNone/>
              <a:defRPr sz="1160"/>
            </a:lvl4pPr>
            <a:lvl5pPr marL="1325880" indent="0" algn="ctr">
              <a:buNone/>
              <a:defRPr sz="1160"/>
            </a:lvl5pPr>
            <a:lvl6pPr marL="1657350" indent="0" algn="ctr">
              <a:buNone/>
              <a:defRPr sz="1160"/>
            </a:lvl6pPr>
            <a:lvl7pPr marL="1988820" indent="0" algn="ctr">
              <a:buNone/>
              <a:defRPr sz="1160"/>
            </a:lvl7pPr>
            <a:lvl8pPr marL="2320290" indent="0" algn="ctr">
              <a:buNone/>
              <a:defRPr sz="1160"/>
            </a:lvl8pPr>
            <a:lvl9pPr marL="2651760" indent="0" algn="ctr">
              <a:buNone/>
              <a:defRPr sz="116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816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414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316272"/>
            <a:ext cx="1429464" cy="503423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316272"/>
            <a:ext cx="4205526" cy="5034236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213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160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9" y="1480983"/>
            <a:ext cx="5717858" cy="2471051"/>
          </a:xfrm>
        </p:spPr>
        <p:txBody>
          <a:bodyPr anchor="b"/>
          <a:lstStyle>
            <a:lvl1pPr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9" y="3975411"/>
            <a:ext cx="5717858" cy="1299468"/>
          </a:xfrm>
        </p:spPr>
        <p:txBody>
          <a:bodyPr/>
          <a:lstStyle>
            <a:lvl1pPr marL="0" indent="0">
              <a:buNone/>
              <a:defRPr sz="1740">
                <a:solidFill>
                  <a:schemeClr val="tx1"/>
                </a:solidFill>
              </a:defRPr>
            </a:lvl1pPr>
            <a:lvl2pPr marL="33147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2pPr>
            <a:lvl3pPr marL="662940" indent="0">
              <a:buNone/>
              <a:defRPr sz="1305">
                <a:solidFill>
                  <a:schemeClr val="tx1">
                    <a:tint val="75000"/>
                  </a:schemeClr>
                </a:solidFill>
              </a:defRPr>
            </a:lvl3pPr>
            <a:lvl4pPr marL="99441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4pPr>
            <a:lvl5pPr marL="132588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5pPr>
            <a:lvl6pPr marL="165735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6pPr>
            <a:lvl7pPr marL="198882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7pPr>
            <a:lvl8pPr marL="232029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8pPr>
            <a:lvl9pPr marL="265176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3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1581363"/>
            <a:ext cx="2817495" cy="376914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4" y="1581363"/>
            <a:ext cx="2817495" cy="376914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37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316274"/>
            <a:ext cx="5717858" cy="1148208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5" y="1456229"/>
            <a:ext cx="2804547" cy="713676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5" y="2169905"/>
            <a:ext cx="2804547" cy="3191604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1456229"/>
            <a:ext cx="2818358" cy="713676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2169905"/>
            <a:ext cx="2818358" cy="3191604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060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59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746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96028"/>
            <a:ext cx="2138154" cy="1386099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855313"/>
            <a:ext cx="3356134" cy="4221552"/>
          </a:xfrm>
        </p:spPr>
        <p:txBody>
          <a:bodyPr/>
          <a:lstStyle>
            <a:lvl1pPr>
              <a:defRPr sz="2320"/>
            </a:lvl1pPr>
            <a:lvl2pPr>
              <a:defRPr sz="2030"/>
            </a:lvl2pPr>
            <a:lvl3pPr>
              <a:defRPr sz="1740"/>
            </a:lvl3pPr>
            <a:lvl4pPr>
              <a:defRPr sz="1450"/>
            </a:lvl4pPr>
            <a:lvl5pPr>
              <a:defRPr sz="1450"/>
            </a:lvl5pPr>
            <a:lvl6pPr>
              <a:defRPr sz="1450"/>
            </a:lvl6pPr>
            <a:lvl7pPr>
              <a:defRPr sz="1450"/>
            </a:lvl7pPr>
            <a:lvl8pPr>
              <a:defRPr sz="1450"/>
            </a:lvl8pPr>
            <a:lvl9pPr>
              <a:defRPr sz="14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782127"/>
            <a:ext cx="2138154" cy="3301612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789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96028"/>
            <a:ext cx="2138154" cy="1386099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855313"/>
            <a:ext cx="3356134" cy="4221552"/>
          </a:xfrm>
        </p:spPr>
        <p:txBody>
          <a:bodyPr anchor="t"/>
          <a:lstStyle>
            <a:lvl1pPr marL="0" indent="0">
              <a:buNone/>
              <a:defRPr sz="2320"/>
            </a:lvl1pPr>
            <a:lvl2pPr marL="331470" indent="0">
              <a:buNone/>
              <a:defRPr sz="2030"/>
            </a:lvl2pPr>
            <a:lvl3pPr marL="662940" indent="0">
              <a:buNone/>
              <a:defRPr sz="1740"/>
            </a:lvl3pPr>
            <a:lvl4pPr marL="994410" indent="0">
              <a:buNone/>
              <a:defRPr sz="1450"/>
            </a:lvl4pPr>
            <a:lvl5pPr marL="1325880" indent="0">
              <a:buNone/>
              <a:defRPr sz="1450"/>
            </a:lvl5pPr>
            <a:lvl6pPr marL="1657350" indent="0">
              <a:buNone/>
              <a:defRPr sz="1450"/>
            </a:lvl6pPr>
            <a:lvl7pPr marL="1988820" indent="0">
              <a:buNone/>
              <a:defRPr sz="1450"/>
            </a:lvl7pPr>
            <a:lvl8pPr marL="2320290" indent="0">
              <a:buNone/>
              <a:defRPr sz="1450"/>
            </a:lvl8pPr>
            <a:lvl9pPr marL="2651760" indent="0">
              <a:buNone/>
              <a:defRPr sz="145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782127"/>
            <a:ext cx="2138154" cy="3301612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5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316274"/>
            <a:ext cx="5717858" cy="1148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1581363"/>
            <a:ext cx="5717858" cy="3769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1" y="5505895"/>
            <a:ext cx="1491615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9B02-8309-4F49-9A7F-8A9634EEBB8A}" type="datetimeFigureOut">
              <a:rPr lang="he-IL" smtClean="0"/>
              <a:t>י"א/אייר/תשפ"ב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89" y="5505895"/>
            <a:ext cx="2237423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4" y="5505895"/>
            <a:ext cx="1491615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498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662940" rtl="1" eaLnBrk="1" latinLnBrk="0" hangingPunct="1">
        <a:lnSpc>
          <a:spcPct val="90000"/>
        </a:lnSpc>
        <a:spcBef>
          <a:spcPct val="0"/>
        </a:spcBef>
        <a:buNone/>
        <a:defRPr sz="31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735" indent="-165735" algn="r" defTabSz="662940" rtl="1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030" kern="1200">
          <a:solidFill>
            <a:schemeClr val="tx1"/>
          </a:solidFill>
          <a:latin typeface="+mn-lt"/>
          <a:ea typeface="+mn-ea"/>
          <a:cs typeface="+mn-cs"/>
        </a:defRPr>
      </a:lvl1pPr>
      <a:lvl2pPr marL="49720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0" kern="1200">
          <a:solidFill>
            <a:schemeClr val="tx1"/>
          </a:solidFill>
          <a:latin typeface="+mn-lt"/>
          <a:ea typeface="+mn-ea"/>
          <a:cs typeface="+mn-cs"/>
        </a:defRPr>
      </a:lvl2pPr>
      <a:lvl3pPr marL="82867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0" kern="1200">
          <a:solidFill>
            <a:schemeClr val="tx1"/>
          </a:solidFill>
          <a:latin typeface="+mn-lt"/>
          <a:ea typeface="+mn-ea"/>
          <a:cs typeface="+mn-cs"/>
        </a:defRPr>
      </a:lvl3pPr>
      <a:lvl4pPr marL="116014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49161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82308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215455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48602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81749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1pPr>
      <a:lvl2pPr marL="33147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2pPr>
      <a:lvl3pPr marL="66294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3pPr>
      <a:lvl4pPr marL="99441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65735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198882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32029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65176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BA5A44F1-6498-C941-C6CC-36CE5E8FC0C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45"/>
            <a:ext cx="6629400" cy="5886450"/>
          </a:xfrm>
          <a:prstGeom prst="rect">
            <a:avLst/>
          </a:prstGeom>
        </p:spPr>
      </p:pic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6B0B0F5F-12D4-22DE-A120-5A09C8473E4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85937" y="1322231"/>
            <a:ext cx="1106905" cy="4043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45000"/>
              </a:lnSpc>
            </a:pP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58,038.4</a:t>
            </a:r>
          </a:p>
          <a:p>
            <a:pPr algn="ctr">
              <a:lnSpc>
                <a:spcPct val="245000"/>
              </a:lnSpc>
            </a:pP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4,605.24</a:t>
            </a:r>
          </a:p>
          <a:p>
            <a:pPr algn="ctr">
              <a:lnSpc>
                <a:spcPct val="245000"/>
              </a:lnSpc>
            </a:pP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1.5916</a:t>
            </a:r>
          </a:p>
          <a:p>
            <a:pPr algn="ctr">
              <a:lnSpc>
                <a:spcPct val="245000"/>
              </a:lnSpc>
            </a:pP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623.42</a:t>
            </a:r>
          </a:p>
          <a:p>
            <a:pPr algn="ctr">
              <a:lnSpc>
                <a:spcPct val="245000"/>
              </a:lnSpc>
            </a:pP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1.007</a:t>
            </a:r>
          </a:p>
          <a:p>
            <a:pPr algn="ctr">
              <a:lnSpc>
                <a:spcPct val="245000"/>
              </a:lnSpc>
            </a:pP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0.2217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91B92A7F-D89F-62C6-8700-EE6649BE84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90801" y="1322231"/>
            <a:ext cx="1251284" cy="3966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$1.10T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 $548.43B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$53.33B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$104.44B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$47.66B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$29.51B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276149D6-E375-B044-ADC6-9FDEE9E5851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596191" y="1322231"/>
            <a:ext cx="1106905" cy="3966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+1.25%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+5</a:t>
            </a: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</a:t>
            </a: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.88%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+1.71%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+1.35%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+3.51%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+8.46%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D71295D6-7565-7950-41E9-75638B69E9C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0790" y="1322231"/>
            <a:ext cx="1106905" cy="3966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+2.87%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+10.92%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-9.88%­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+7.18%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-3.23%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-1.53%</a:t>
            </a:r>
          </a:p>
        </p:txBody>
      </p:sp>
      <p:pic>
        <p:nvPicPr>
          <p:cNvPr id="17" name="תמונה 16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4FA4E88C-9295-A282-F522-3821A1E0EF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93" y="4838558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תמונה 18" descr="תמונה שמכילה טקסט, אוסף תמונות, שלט&#10;&#10;התיאור נוצר באופן אוטומטי">
            <a:extLst>
              <a:ext uri="{FF2B5EF4-FFF2-40B4-BE49-F238E27FC236}">
                <a16:creationId xmlns:a16="http://schemas.microsoft.com/office/drawing/2014/main" id="{CC727A79-8B29-9335-17B2-D573C6222B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3517" y="2080144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תמונה 21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489114F9-2BDC-6A82-34E2-29FC94A28D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93" y="4196281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תמונה 22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9159E43C-1796-AFE0-924D-4D71F7CF60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93" y="3554004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תמונה 23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E311803E-15DE-8278-E2A7-B64B4F65A6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93" y="2888778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תמונה 24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CB2E7595-558E-1068-209F-5C1B069A78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93" y="2223552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תמונה 25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C5137EEC-7B73-DA01-CEF8-7B3B0A8957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93" y="1558326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תמונה 26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FB48A5B2-AF5F-D5E9-43A3-674BB42AA3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2" y="1558326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תמונה 27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2154844A-AFC1-487B-2C29-A90510BFF1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2" y="2210981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תמונה 28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C16BA317-8B43-4802-60F3-4E99696F42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2" y="3554004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תמונה 29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9E04DDA6-5733-9A3C-7C35-C9D9549C41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2" y="4196281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תמונה 33" descr="תמונה שמכילה טקסט, אוסף תמונות, שלט&#10;&#10;התיאור נוצר באופן אוטומטי">
            <a:extLst>
              <a:ext uri="{FF2B5EF4-FFF2-40B4-BE49-F238E27FC236}">
                <a16:creationId xmlns:a16="http://schemas.microsoft.com/office/drawing/2014/main" id="{DC07D819-38C8-CCE3-8E92-6EDC6B5FB0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2" y="2882492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תמונה 34" descr="תמונה שמכילה טקסט, אוסף תמונות, שלט&#10;&#10;התיאור נוצר באופן אוטומטי">
            <a:extLst>
              <a:ext uri="{FF2B5EF4-FFF2-40B4-BE49-F238E27FC236}">
                <a16:creationId xmlns:a16="http://schemas.microsoft.com/office/drawing/2014/main" id="{050E551C-B8A1-4153-74AC-C27194D7BC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2" y="4871885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תמונה 35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F2088922-29D3-EBB7-8E7A-AECD39882A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3005" y="2553652"/>
            <a:ext cx="416560" cy="41656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תיבת טקסט 36">
            <a:extLst>
              <a:ext uri="{FF2B5EF4-FFF2-40B4-BE49-F238E27FC236}">
                <a16:creationId xmlns:a16="http://schemas.microsoft.com/office/drawing/2014/main" id="{BB9813ED-8C04-FAF4-3D7A-84E493EE168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4867" y="5255058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*שיעור המטבעות הקריפטוגרפים הנרשם בתאריך 12/05/2022 בשעה 15:00 </a:t>
            </a:r>
          </a:p>
        </p:txBody>
      </p:sp>
    </p:spTree>
    <p:extLst>
      <p:ext uri="{BB962C8B-B14F-4D97-AF65-F5344CB8AC3E}">
        <p14:creationId xmlns:p14="http://schemas.microsoft.com/office/powerpoint/2010/main" val="367311859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66</Words>
  <Application>Microsoft Office PowerPoint</Application>
  <PresentationFormat>מותאם אישית</PresentationFormat>
  <Paragraphs>25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 Hebrew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הדר הראל</dc:creator>
  <cp:lastModifiedBy>הדר הראל</cp:lastModifiedBy>
  <cp:revision>7</cp:revision>
  <dcterms:created xsi:type="dcterms:W3CDTF">2022-05-09T13:13:53Z</dcterms:created>
  <dcterms:modified xsi:type="dcterms:W3CDTF">2022-05-12T15:39:26Z</dcterms:modified>
</cp:coreProperties>
</file>